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56"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3" r:id="rId20"/>
    <p:sldId id="275" r:id="rId21"/>
    <p:sldId id="276" r:id="rId22"/>
    <p:sldId id="277" r:id="rId23"/>
    <p:sldId id="278" r:id="rId24"/>
    <p:sldId id="279" r:id="rId25"/>
    <p:sldId id="281" r:id="rId26"/>
    <p:sldId id="282"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BEC456EC-A5AF-45E7-9715-B368AAB6326B}" type="datetimeFigureOut">
              <a:rPr lang="en-NZ" smtClean="0"/>
              <a:t>12/10/2013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3548440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BEC456EC-A5AF-45E7-9715-B368AAB6326B}" type="datetimeFigureOut">
              <a:rPr lang="en-NZ" smtClean="0"/>
              <a:t>12/10/2013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1673350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BEC456EC-A5AF-45E7-9715-B368AAB6326B}" type="datetimeFigureOut">
              <a:rPr lang="en-NZ" smtClean="0"/>
              <a:t>12/10/2013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3989827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BEC456EC-A5AF-45E7-9715-B368AAB6326B}" type="datetimeFigureOut">
              <a:rPr lang="en-NZ" smtClean="0"/>
              <a:t>12/10/2013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21278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C456EC-A5AF-45E7-9715-B368AAB6326B}" type="datetimeFigureOut">
              <a:rPr lang="en-NZ" smtClean="0"/>
              <a:t>12/10/2013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964642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BEC456EC-A5AF-45E7-9715-B368AAB6326B}" type="datetimeFigureOut">
              <a:rPr lang="en-NZ" smtClean="0"/>
              <a:t>12/10/2013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4234284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BEC456EC-A5AF-45E7-9715-B368AAB6326B}" type="datetimeFigureOut">
              <a:rPr lang="en-NZ" smtClean="0"/>
              <a:t>12/10/2013</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965921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BEC456EC-A5AF-45E7-9715-B368AAB6326B}" type="datetimeFigureOut">
              <a:rPr lang="en-NZ" smtClean="0"/>
              <a:t>12/10/2013</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2551306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C456EC-A5AF-45E7-9715-B368AAB6326B}" type="datetimeFigureOut">
              <a:rPr lang="en-NZ" smtClean="0"/>
              <a:t>12/10/2013</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1782262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C456EC-A5AF-45E7-9715-B368AAB6326B}" type="datetimeFigureOut">
              <a:rPr lang="en-NZ" smtClean="0"/>
              <a:t>12/10/2013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923778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C456EC-A5AF-45E7-9715-B368AAB6326B}" type="datetimeFigureOut">
              <a:rPr lang="en-NZ" smtClean="0"/>
              <a:t>12/10/2013</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7C171978-7A3F-4F95-A6F8-E192231F3815}" type="slidenum">
              <a:rPr lang="en-NZ" smtClean="0"/>
              <a:t>‹#›</a:t>
            </a:fld>
            <a:endParaRPr lang="en-NZ"/>
          </a:p>
        </p:txBody>
      </p:sp>
    </p:spTree>
    <p:extLst>
      <p:ext uri="{BB962C8B-B14F-4D97-AF65-F5344CB8AC3E}">
        <p14:creationId xmlns:p14="http://schemas.microsoft.com/office/powerpoint/2010/main" val="29317100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C456EC-A5AF-45E7-9715-B368AAB6326B}" type="datetimeFigureOut">
              <a:rPr lang="en-NZ" smtClean="0"/>
              <a:t>12/10/2013</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71978-7A3F-4F95-A6F8-E192231F3815}" type="slidenum">
              <a:rPr lang="en-NZ" smtClean="0"/>
              <a:t>‹#›</a:t>
            </a:fld>
            <a:endParaRPr lang="en-NZ"/>
          </a:p>
        </p:txBody>
      </p:sp>
    </p:spTree>
    <p:extLst>
      <p:ext uri="{BB962C8B-B14F-4D97-AF65-F5344CB8AC3E}">
        <p14:creationId xmlns:p14="http://schemas.microsoft.com/office/powerpoint/2010/main" val="481545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04664"/>
            <a:ext cx="7772400" cy="5904656"/>
          </a:xfrm>
        </p:spPr>
        <p:txBody>
          <a:bodyPr>
            <a:normAutofit/>
          </a:bodyPr>
          <a:lstStyle/>
          <a:p>
            <a:r>
              <a:rPr lang="en-NZ" sz="9600" b="1" dirty="0" smtClean="0">
                <a:latin typeface="Jokerman" pitchFamily="82" charset="0"/>
              </a:rPr>
              <a:t>The Rosary</a:t>
            </a:r>
            <a:endParaRPr lang="en-NZ" sz="9600" b="1" dirty="0">
              <a:latin typeface="Jokerman" pitchFamily="82" charset="0"/>
            </a:endParaRPr>
          </a:p>
        </p:txBody>
      </p:sp>
    </p:spTree>
    <p:extLst>
      <p:ext uri="{BB962C8B-B14F-4D97-AF65-F5344CB8AC3E}">
        <p14:creationId xmlns:p14="http://schemas.microsoft.com/office/powerpoint/2010/main" val="388456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0" y="0"/>
            <a:ext cx="4572000" cy="6716112"/>
          </a:xfrm>
        </p:spPr>
        <p:txBody>
          <a:bodyPr>
            <a:normAutofit fontScale="90000"/>
          </a:bodyPr>
          <a:lstStyle/>
          <a:p>
            <a:r>
              <a:rPr lang="en-NZ" b="1" dirty="0" smtClean="0">
                <a:latin typeface="Comic Sans MS" pitchFamily="66" charset="0"/>
              </a:rPr>
              <a:t>Jesus, Mary and the apostles were at a wedding when the wine ran out. Jesus changed the water into wine – His first miracle. </a:t>
            </a:r>
            <a:endParaRPr lang="en-NZ" dirty="0"/>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69" t="5255" b="3813"/>
          <a:stretch/>
        </p:blipFill>
        <p:spPr bwMode="auto">
          <a:xfrm rot="16200000">
            <a:off x="-1120957" y="1150881"/>
            <a:ext cx="6716112" cy="4414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0" y="404664"/>
            <a:ext cx="3883968" cy="5904656"/>
          </a:xfrm>
        </p:spPr>
        <p:txBody>
          <a:bodyPr/>
          <a:lstStyle/>
          <a:p>
            <a:r>
              <a:rPr lang="en-NZ" b="1" dirty="0" smtClean="0">
                <a:latin typeface="Comic Sans MS" pitchFamily="66" charset="0"/>
              </a:rPr>
              <a:t>Jesus preached to the crowds about God’s Kingdom.</a:t>
            </a:r>
            <a:endParaRPr lang="en-NZ" dirty="0"/>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62" t="5829" b="4433"/>
          <a:stretch/>
        </p:blipFill>
        <p:spPr bwMode="auto">
          <a:xfrm rot="16200000">
            <a:off x="-1156263" y="1216291"/>
            <a:ext cx="6767868" cy="4400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44008" y="404664"/>
            <a:ext cx="4248472" cy="5904656"/>
          </a:xfrm>
        </p:spPr>
        <p:txBody>
          <a:bodyPr>
            <a:normAutofit fontScale="90000"/>
          </a:bodyPr>
          <a:lstStyle/>
          <a:p>
            <a:r>
              <a:rPr lang="en-NZ" b="1" dirty="0" smtClean="0">
                <a:latin typeface="Comic Sans MS" pitchFamily="66" charset="0"/>
              </a:rPr>
              <a:t>Jesus appeared illuminated with Moses and Elijah. </a:t>
            </a:r>
            <a:r>
              <a:rPr lang="en-NZ" b="1" dirty="0">
                <a:latin typeface="Comic Sans MS" pitchFamily="66" charset="0"/>
              </a:rPr>
              <a:t>The </a:t>
            </a:r>
            <a:r>
              <a:rPr lang="en-NZ" b="1" dirty="0" smtClean="0">
                <a:latin typeface="Comic Sans MS" pitchFamily="66" charset="0"/>
              </a:rPr>
              <a:t>Apostles knew then that Jesus was divine.  </a:t>
            </a:r>
            <a:endParaRPr lang="en-NZ" dirty="0"/>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73" t="5556" r="2082" b="5161"/>
          <a:stretch/>
        </p:blipFill>
        <p:spPr bwMode="auto">
          <a:xfrm rot="16200000">
            <a:off x="-1080294" y="1163194"/>
            <a:ext cx="6723646" cy="4436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27984" y="33472"/>
            <a:ext cx="4716016" cy="6811613"/>
          </a:xfrm>
        </p:spPr>
        <p:txBody>
          <a:bodyPr>
            <a:normAutofit fontScale="90000"/>
          </a:bodyPr>
          <a:lstStyle/>
          <a:p>
            <a:r>
              <a:rPr lang="en-NZ" sz="4000" b="1" dirty="0" smtClean="0">
                <a:latin typeface="Comic Sans MS" pitchFamily="66" charset="0"/>
              </a:rPr>
              <a:t>At the Last Supper Jesus broke the bread and said, “This is My Body. Take and eat.” Then He took the wine and said, </a:t>
            </a:r>
            <a:br>
              <a:rPr lang="en-NZ" sz="4000" b="1" dirty="0" smtClean="0">
                <a:latin typeface="Comic Sans MS" pitchFamily="66" charset="0"/>
              </a:rPr>
            </a:br>
            <a:r>
              <a:rPr lang="en-NZ" sz="4000" b="1" dirty="0" smtClean="0">
                <a:latin typeface="Comic Sans MS" pitchFamily="66" charset="0"/>
              </a:rPr>
              <a:t>“This is My Blood. Do this in memory of Me.” </a:t>
            </a:r>
            <a:br>
              <a:rPr lang="en-NZ" sz="4000" b="1" dirty="0" smtClean="0">
                <a:latin typeface="Comic Sans MS" pitchFamily="66" charset="0"/>
              </a:rPr>
            </a:br>
            <a:r>
              <a:rPr lang="en-NZ" sz="4000" b="1" dirty="0" smtClean="0">
                <a:latin typeface="Comic Sans MS" pitchFamily="66" charset="0"/>
              </a:rPr>
              <a:t>That was the first Eucharist.</a:t>
            </a:r>
            <a:endParaRPr lang="en-NZ" sz="4000" dirty="0"/>
          </a:p>
        </p:txBody>
      </p:sp>
      <p:pic>
        <p:nvPicPr>
          <p:cNvPr id="1024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730" t="7480" b="4174"/>
          <a:stretch/>
        </p:blipFill>
        <p:spPr bwMode="auto">
          <a:xfrm rot="16200000">
            <a:off x="-1138063" y="1279039"/>
            <a:ext cx="6811613"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04664"/>
            <a:ext cx="7772400" cy="5904656"/>
          </a:xfrm>
        </p:spPr>
        <p:txBody>
          <a:bodyPr/>
          <a:lstStyle/>
          <a:p>
            <a:r>
              <a:rPr lang="en-NZ" b="1" dirty="0">
                <a:latin typeface="Comic Sans MS" pitchFamily="66" charset="0"/>
              </a:rPr>
              <a:t>The </a:t>
            </a:r>
            <a:r>
              <a:rPr lang="en-NZ" b="1" dirty="0" smtClean="0">
                <a:latin typeface="Comic Sans MS" pitchFamily="66" charset="0"/>
              </a:rPr>
              <a:t>Sorrowful </a:t>
            </a:r>
            <a:r>
              <a:rPr lang="en-NZ" b="1" dirty="0">
                <a:latin typeface="Comic Sans MS" pitchFamily="66" charset="0"/>
              </a:rPr>
              <a:t>Mysteries</a:t>
            </a:r>
            <a:endParaRPr lang="en-NZ" dirty="0"/>
          </a:p>
        </p:txBody>
      </p:sp>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16016" y="404664"/>
            <a:ext cx="4320480" cy="5112568"/>
          </a:xfrm>
        </p:spPr>
        <p:txBody>
          <a:bodyPr/>
          <a:lstStyle/>
          <a:p>
            <a:r>
              <a:rPr lang="en-NZ" b="1" dirty="0" smtClean="0">
                <a:latin typeface="Comic Sans MS" pitchFamily="66" charset="0"/>
              </a:rPr>
              <a:t>After the Last Supper Jesus went into the Garden of Gethsemane to pray. </a:t>
            </a:r>
            <a:endParaRPr lang="en-NZ" dirty="0"/>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008" t="6623" r="-1" b="3166"/>
          <a:stretch/>
        </p:blipFill>
        <p:spPr bwMode="auto">
          <a:xfrm rot="16200000">
            <a:off x="-1090675" y="1198177"/>
            <a:ext cx="6858003" cy="446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27984" y="404664"/>
            <a:ext cx="4027983" cy="4320480"/>
          </a:xfrm>
        </p:spPr>
        <p:txBody>
          <a:bodyPr/>
          <a:lstStyle/>
          <a:p>
            <a:r>
              <a:rPr lang="en-NZ" b="1" dirty="0" smtClean="0">
                <a:latin typeface="Comic Sans MS" pitchFamily="66" charset="0"/>
              </a:rPr>
              <a:t>Pilate handed Jesus over to be scourged like a criminal. </a:t>
            </a:r>
            <a:endParaRPr lang="en-NZ" dirty="0"/>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61" t="7316" b="3230"/>
          <a:stretch/>
        </p:blipFill>
        <p:spPr bwMode="auto">
          <a:xfrm rot="16200000">
            <a:off x="-1172843" y="1208337"/>
            <a:ext cx="6809168" cy="439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0" y="404664"/>
            <a:ext cx="4464496" cy="4536504"/>
          </a:xfrm>
        </p:spPr>
        <p:txBody>
          <a:bodyPr>
            <a:normAutofit fontScale="90000"/>
          </a:bodyPr>
          <a:lstStyle/>
          <a:p>
            <a:r>
              <a:rPr lang="en-NZ" b="1" dirty="0" smtClean="0">
                <a:latin typeface="Comic Sans MS" pitchFamily="66" charset="0"/>
              </a:rPr>
              <a:t>A crown of thorns was pushed into Jesus’ head and the soldiers made fun of Him. </a:t>
            </a:r>
            <a:endParaRPr lang="en-NZ" dirty="0"/>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73" t="6840" b="4319"/>
          <a:stretch/>
        </p:blipFill>
        <p:spPr bwMode="auto">
          <a:xfrm rot="16200000">
            <a:off x="-1198826" y="1234321"/>
            <a:ext cx="6861136" cy="4392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16018" y="404664"/>
            <a:ext cx="3739950" cy="5904656"/>
          </a:xfrm>
        </p:spPr>
        <p:txBody>
          <a:bodyPr>
            <a:normAutofit fontScale="90000"/>
          </a:bodyPr>
          <a:lstStyle/>
          <a:p>
            <a:r>
              <a:rPr lang="en-NZ" b="1" dirty="0" smtClean="0">
                <a:latin typeface="Comic Sans MS" pitchFamily="66" charset="0"/>
              </a:rPr>
              <a:t>Jesus is made to carry His cross to the hill on Calvary. He fell three times because he was so hurt. </a:t>
            </a:r>
            <a:endParaRPr lang="en-NZ" dirty="0"/>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672" b="4251"/>
          <a:stretch/>
        </p:blipFill>
        <p:spPr bwMode="auto">
          <a:xfrm rot="16200000">
            <a:off x="-1025252" y="1060745"/>
            <a:ext cx="6802019" cy="4680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99992" y="404664"/>
            <a:ext cx="3955976" cy="5904656"/>
          </a:xfrm>
        </p:spPr>
        <p:txBody>
          <a:bodyPr/>
          <a:lstStyle/>
          <a:p>
            <a:r>
              <a:rPr lang="en-NZ" b="1" dirty="0" smtClean="0">
                <a:latin typeface="Comic Sans MS" pitchFamily="66" charset="0"/>
              </a:rPr>
              <a:t>Jesus dies on the cross to save us and the world from our sins. </a:t>
            </a:r>
            <a:endParaRPr lang="en-NZ" dirty="0"/>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93" t="7136" b="5132"/>
          <a:stretch/>
        </p:blipFill>
        <p:spPr bwMode="auto">
          <a:xfrm rot="16200000">
            <a:off x="-1214183" y="1266945"/>
            <a:ext cx="6819840" cy="4320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04664"/>
            <a:ext cx="7772400" cy="5904656"/>
          </a:xfrm>
        </p:spPr>
        <p:txBody>
          <a:bodyPr/>
          <a:lstStyle/>
          <a:p>
            <a:r>
              <a:rPr lang="en-NZ" b="1" dirty="0" smtClean="0">
                <a:latin typeface="Comic Sans MS" pitchFamily="66" charset="0"/>
              </a:rPr>
              <a:t>The Joyful Mysteries</a:t>
            </a:r>
            <a:endParaRPr lang="en-NZ" b="1" dirty="0">
              <a:latin typeface="Comic Sans MS" pitchFamily="66" charset="0"/>
            </a:endParaRPr>
          </a:p>
        </p:txBody>
      </p:sp>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04664"/>
            <a:ext cx="7772400" cy="5904656"/>
          </a:xfrm>
        </p:spPr>
        <p:txBody>
          <a:bodyPr/>
          <a:lstStyle/>
          <a:p>
            <a:r>
              <a:rPr lang="en-NZ" b="1" dirty="0">
                <a:latin typeface="Comic Sans MS" pitchFamily="66" charset="0"/>
              </a:rPr>
              <a:t>The </a:t>
            </a:r>
            <a:r>
              <a:rPr lang="en-NZ" b="1" dirty="0" smtClean="0">
                <a:latin typeface="Comic Sans MS" pitchFamily="66" charset="0"/>
              </a:rPr>
              <a:t>Glorious </a:t>
            </a:r>
            <a:r>
              <a:rPr lang="en-NZ" b="1" dirty="0">
                <a:latin typeface="Comic Sans MS" pitchFamily="66" charset="0"/>
              </a:rPr>
              <a:t>Mysteries</a:t>
            </a:r>
            <a:endParaRPr lang="en-NZ" dirty="0"/>
          </a:p>
        </p:txBody>
      </p:sp>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27986" y="404664"/>
            <a:ext cx="4027982" cy="5904656"/>
          </a:xfrm>
        </p:spPr>
        <p:txBody>
          <a:bodyPr/>
          <a:lstStyle/>
          <a:p>
            <a:r>
              <a:rPr lang="en-NZ" b="1" dirty="0" smtClean="0">
                <a:latin typeface="Comic Sans MS" pitchFamily="66" charset="0"/>
              </a:rPr>
              <a:t>At the Resurrection Jesus rose from the dead. The woman and disciples were amazed.</a:t>
            </a:r>
            <a:endParaRPr lang="en-NZ" dirty="0"/>
          </a:p>
        </p:txBody>
      </p:sp>
      <p:pic>
        <p:nvPicPr>
          <p:cNvPr id="1638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63" t="6184" b="3965"/>
          <a:stretch/>
        </p:blipFill>
        <p:spPr bwMode="auto">
          <a:xfrm rot="16200000">
            <a:off x="-1142649" y="1201789"/>
            <a:ext cx="6748781" cy="4392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404664"/>
            <a:ext cx="4392486" cy="5040560"/>
          </a:xfrm>
        </p:spPr>
        <p:txBody>
          <a:bodyPr>
            <a:normAutofit fontScale="90000"/>
          </a:bodyPr>
          <a:lstStyle/>
          <a:p>
            <a:r>
              <a:rPr lang="en-NZ" b="1" dirty="0" smtClean="0">
                <a:latin typeface="Comic Sans MS" pitchFamily="66" charset="0"/>
              </a:rPr>
              <a:t>Jesus told the Apostles He had to go back to His Father in heaven. He rose up into a cloud and disappeared from sight.</a:t>
            </a:r>
            <a:endParaRPr lang="en-NZ" dirty="0"/>
          </a:p>
        </p:txBody>
      </p:sp>
      <p:pic>
        <p:nvPicPr>
          <p:cNvPr id="1741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983" b="4368"/>
          <a:stretch/>
        </p:blipFill>
        <p:spPr bwMode="auto">
          <a:xfrm rot="16200000">
            <a:off x="-1102833" y="1182952"/>
            <a:ext cx="6813164" cy="4536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0" y="0"/>
            <a:ext cx="4392488" cy="6858000"/>
          </a:xfrm>
        </p:spPr>
        <p:txBody>
          <a:bodyPr>
            <a:normAutofit/>
          </a:bodyPr>
          <a:lstStyle/>
          <a:p>
            <a:r>
              <a:rPr lang="en-NZ" sz="3500" b="1" dirty="0" smtClean="0">
                <a:latin typeface="Comic Sans MS" pitchFamily="66" charset="0"/>
              </a:rPr>
              <a:t>At Pentecost the Holy Spirit came upon Mary and the disciples like a wind and in the form of tongues of fire. It was just like Jesus said; “I will never leave you alone. I will send you an Advocate, a helper.”</a:t>
            </a:r>
            <a:endParaRPr lang="en-NZ" sz="3500" dirty="0"/>
          </a:p>
        </p:txBody>
      </p:sp>
      <p:pic>
        <p:nvPicPr>
          <p:cNvPr id="1843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61" t="6423" b="4613"/>
          <a:stretch/>
        </p:blipFill>
        <p:spPr bwMode="auto">
          <a:xfrm rot="16200000">
            <a:off x="-1080601" y="1222823"/>
            <a:ext cx="6696689" cy="4320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99992" y="404664"/>
            <a:ext cx="3955976" cy="5904656"/>
          </a:xfrm>
        </p:spPr>
        <p:txBody>
          <a:bodyPr>
            <a:normAutofit fontScale="90000"/>
          </a:bodyPr>
          <a:lstStyle/>
          <a:p>
            <a:r>
              <a:rPr lang="en-NZ" b="1" dirty="0" smtClean="0">
                <a:latin typeface="Comic Sans MS" pitchFamily="66" charset="0"/>
              </a:rPr>
              <a:t>When Mary’s life on Earth was at an end she was taken up, body and soul, into heaven to be with her Son, Jesus.</a:t>
            </a:r>
            <a:endParaRPr lang="en-NZ" dirty="0"/>
          </a:p>
        </p:txBody>
      </p:sp>
      <p:pic>
        <p:nvPicPr>
          <p:cNvPr id="194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04" t="7124" b="3627"/>
          <a:stretch/>
        </p:blipFill>
        <p:spPr bwMode="auto">
          <a:xfrm rot="16200000">
            <a:off x="-1152086" y="1217606"/>
            <a:ext cx="6695647" cy="4320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99992" y="404664"/>
            <a:ext cx="3955976" cy="5904656"/>
          </a:xfrm>
        </p:spPr>
        <p:txBody>
          <a:bodyPr/>
          <a:lstStyle/>
          <a:p>
            <a:r>
              <a:rPr lang="en-NZ" b="1" dirty="0" smtClean="0">
                <a:latin typeface="Comic Sans MS" pitchFamily="66" charset="0"/>
              </a:rPr>
              <a:t>Mary was crowned the Queen of Heaven. She </a:t>
            </a:r>
            <a:r>
              <a:rPr lang="en-NZ" dirty="0"/>
              <a:t/>
            </a:r>
            <a:br>
              <a:rPr lang="en-NZ" dirty="0"/>
            </a:br>
            <a:r>
              <a:rPr lang="en-NZ" b="1" dirty="0" smtClean="0">
                <a:latin typeface="Comic Sans MS" pitchFamily="66" charset="0"/>
              </a:rPr>
              <a:t>is also our Mother.</a:t>
            </a:r>
            <a:endParaRPr lang="en-NZ" dirty="0"/>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641" b="4311"/>
          <a:stretch/>
        </p:blipFill>
        <p:spPr bwMode="auto">
          <a:xfrm rot="16200000">
            <a:off x="-1144070" y="1201525"/>
            <a:ext cx="6823629" cy="4464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04664"/>
            <a:ext cx="7772400" cy="5904656"/>
          </a:xfrm>
        </p:spPr>
        <p:txBody>
          <a:bodyPr/>
          <a:lstStyle/>
          <a:p>
            <a:r>
              <a:rPr lang="en-NZ" b="1" dirty="0" smtClean="0">
                <a:latin typeface="Comic Sans MS" pitchFamily="66" charset="0"/>
              </a:rPr>
              <a:t>The End</a:t>
            </a:r>
            <a:endParaRPr lang="en-NZ" dirty="0"/>
          </a:p>
        </p:txBody>
      </p:sp>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32040" y="404664"/>
            <a:ext cx="4032448" cy="5904656"/>
          </a:xfrm>
        </p:spPr>
        <p:txBody>
          <a:bodyPr/>
          <a:lstStyle/>
          <a:p>
            <a:r>
              <a:rPr lang="en-NZ" b="1" dirty="0" smtClean="0">
                <a:latin typeface="Comic Sans MS" pitchFamily="66" charset="0"/>
              </a:rPr>
              <a:t>The Angel Gabriel asks Mary if she would become the Mother of Jesus. </a:t>
            </a:r>
            <a:endParaRPr lang="en-NZ" b="1" dirty="0">
              <a:latin typeface="Comic Sans MS" pitchFamily="66"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3464"/>
          <a:stretch/>
        </p:blipFill>
        <p:spPr bwMode="auto">
          <a:xfrm rot="16200000">
            <a:off x="-960315" y="1173744"/>
            <a:ext cx="6661434" cy="4547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48716" y="404664"/>
            <a:ext cx="3607252" cy="5904656"/>
          </a:xfrm>
        </p:spPr>
        <p:txBody>
          <a:bodyPr/>
          <a:lstStyle/>
          <a:p>
            <a:r>
              <a:rPr lang="en-NZ" b="1" dirty="0" smtClean="0">
                <a:latin typeface="Comic Sans MS" pitchFamily="66" charset="0"/>
              </a:rPr>
              <a:t>Mary visits her cousin Elizabeth who was to become the mother of John the Baptist.</a:t>
            </a:r>
            <a:endParaRPr lang="en-NZ"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003670" y="1005613"/>
            <a:ext cx="6856056" cy="4848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02109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2080" y="404664"/>
            <a:ext cx="3744416" cy="5904656"/>
          </a:xfrm>
        </p:spPr>
        <p:txBody>
          <a:bodyPr>
            <a:normAutofit/>
          </a:bodyPr>
          <a:lstStyle/>
          <a:p>
            <a:r>
              <a:rPr lang="en-NZ" b="1" dirty="0" smtClean="0">
                <a:latin typeface="Comic Sans MS" pitchFamily="66" charset="0"/>
              </a:rPr>
              <a:t>Jesus is born in Bethlehem.</a:t>
            </a:r>
            <a:endParaRPr lang="en-NZ"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895764" y="1119899"/>
            <a:ext cx="6831071"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71200" y="404664"/>
            <a:ext cx="3584768" cy="5904656"/>
          </a:xfrm>
        </p:spPr>
        <p:txBody>
          <a:bodyPr/>
          <a:lstStyle/>
          <a:p>
            <a:r>
              <a:rPr lang="en-NZ" b="1" dirty="0" smtClean="0">
                <a:latin typeface="Comic Sans MS" pitchFamily="66" charset="0"/>
              </a:rPr>
              <a:t>Jesus is presented at the temple to Simeon the priest. </a:t>
            </a:r>
            <a:endParaRPr lang="en-NZ"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69622" y="1017178"/>
            <a:ext cx="6840290" cy="4841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88024" y="404664"/>
            <a:ext cx="3667944" cy="5904656"/>
          </a:xfrm>
        </p:spPr>
        <p:txBody>
          <a:bodyPr>
            <a:normAutofit fontScale="90000"/>
          </a:bodyPr>
          <a:lstStyle/>
          <a:p>
            <a:r>
              <a:rPr lang="en-NZ" b="1" dirty="0" smtClean="0">
                <a:latin typeface="Comic Sans MS" pitchFamily="66" charset="0"/>
              </a:rPr>
              <a:t>Mary and Joseph spend three days searching for Jesus wh</a:t>
            </a:r>
            <a:r>
              <a:rPr lang="en-NZ" b="1" dirty="0">
                <a:latin typeface="Comic Sans MS" pitchFamily="66" charset="0"/>
              </a:rPr>
              <a:t>o </a:t>
            </a:r>
            <a:r>
              <a:rPr lang="en-NZ" b="1" dirty="0" smtClean="0">
                <a:latin typeface="Comic Sans MS" pitchFamily="66" charset="0"/>
              </a:rPr>
              <a:t>was talking to the rabbis. </a:t>
            </a:r>
            <a:endParaRPr lang="en-NZ"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73482" y="991449"/>
            <a:ext cx="6752956" cy="4770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04664"/>
            <a:ext cx="7772400" cy="5904656"/>
          </a:xfrm>
        </p:spPr>
        <p:txBody>
          <a:bodyPr/>
          <a:lstStyle/>
          <a:p>
            <a:r>
              <a:rPr lang="en-NZ" b="1" dirty="0" smtClean="0">
                <a:latin typeface="Comic Sans MS" pitchFamily="66" charset="0"/>
              </a:rPr>
              <a:t>The Mysteries of Light</a:t>
            </a:r>
            <a:br>
              <a:rPr lang="en-NZ" b="1" dirty="0" smtClean="0">
                <a:latin typeface="Comic Sans MS" pitchFamily="66" charset="0"/>
              </a:rPr>
            </a:br>
            <a:r>
              <a:rPr lang="en-NZ" b="1" dirty="0" smtClean="0">
                <a:latin typeface="Comic Sans MS" pitchFamily="66" charset="0"/>
              </a:rPr>
              <a:t>or</a:t>
            </a:r>
            <a:br>
              <a:rPr lang="en-NZ" b="1" dirty="0" smtClean="0">
                <a:latin typeface="Comic Sans MS" pitchFamily="66" charset="0"/>
              </a:rPr>
            </a:br>
            <a:r>
              <a:rPr lang="en-NZ" b="1" dirty="0" smtClean="0">
                <a:latin typeface="Comic Sans MS" pitchFamily="66" charset="0"/>
              </a:rPr>
              <a:t>The Luminous Mysteries</a:t>
            </a:r>
            <a:endParaRPr lang="en-NZ" b="1" dirty="0">
              <a:latin typeface="Comic Sans MS" pitchFamily="66" charset="0"/>
            </a:endParaRPr>
          </a:p>
        </p:txBody>
      </p:sp>
    </p:spTree>
    <p:extLst>
      <p:ext uri="{BB962C8B-B14F-4D97-AF65-F5344CB8AC3E}">
        <p14:creationId xmlns:p14="http://schemas.microsoft.com/office/powerpoint/2010/main" val="3884561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55552" y="4951"/>
            <a:ext cx="4288448" cy="6834563"/>
          </a:xfrm>
        </p:spPr>
        <p:txBody>
          <a:bodyPr>
            <a:noAutofit/>
          </a:bodyPr>
          <a:lstStyle/>
          <a:p>
            <a:r>
              <a:rPr lang="en-NZ" sz="3600" b="1" dirty="0" smtClean="0">
                <a:latin typeface="Comic Sans MS" pitchFamily="66" charset="0"/>
              </a:rPr>
              <a:t>John baptised Jesus with water in the River Jordan. God said, “This is my son, in whom I am pleased.” The Holy Spirit appeared as a dove. The Holy Trinity was present. </a:t>
            </a:r>
            <a:endParaRPr lang="en-NZ" sz="36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73588" y="1005894"/>
            <a:ext cx="6834562" cy="4832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45611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TotalTime>
  <Words>409</Words>
  <Application>Microsoft Office PowerPoint</Application>
  <PresentationFormat>On-screen Show (4:3)</PresentationFormat>
  <Paragraphs>26</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The Rosary</vt:lpstr>
      <vt:lpstr>The Joyful Mysteries</vt:lpstr>
      <vt:lpstr>The Angel Gabriel asks Mary if she would become the Mother of Jesus. </vt:lpstr>
      <vt:lpstr>Mary visits her cousin Elizabeth who was to become the mother of John the Baptist.</vt:lpstr>
      <vt:lpstr>Jesus is born in Bethlehem.</vt:lpstr>
      <vt:lpstr>Jesus is presented at the temple to Simeon the priest. </vt:lpstr>
      <vt:lpstr>Mary and Joseph spend three days searching for Jesus who was talking to the rabbis. </vt:lpstr>
      <vt:lpstr>The Mysteries of Light or The Luminous Mysteries</vt:lpstr>
      <vt:lpstr>John baptised Jesus with water in the River Jordan. God said, “This is my son, in whom I am pleased.” The Holy Spirit appeared as a dove. The Holy Trinity was present. </vt:lpstr>
      <vt:lpstr>Jesus, Mary and the apostles were at a wedding when the wine ran out. Jesus changed the water into wine – His first miracle. </vt:lpstr>
      <vt:lpstr>Jesus preached to the crowds about God’s Kingdom.</vt:lpstr>
      <vt:lpstr>Jesus appeared illuminated with Moses and Elijah. The Apostles knew then that Jesus was divine.  </vt:lpstr>
      <vt:lpstr>At the Last Supper Jesus broke the bread and said, “This is My Body. Take and eat.” Then He took the wine and said,  “This is My Blood. Do this in memory of Me.”  That was the first Eucharist.</vt:lpstr>
      <vt:lpstr>The Sorrowful Mysteries</vt:lpstr>
      <vt:lpstr>After the Last Supper Jesus went into the Garden of Gethsemane to pray. </vt:lpstr>
      <vt:lpstr>Pilate handed Jesus over to be scourged like a criminal. </vt:lpstr>
      <vt:lpstr>A crown of thorns was pushed into Jesus’ head and the soldiers made fun of Him. </vt:lpstr>
      <vt:lpstr>Jesus is made to carry His cross to the hill on Calvary. He fell three times because he was so hurt. </vt:lpstr>
      <vt:lpstr>Jesus dies on the cross to save us and the world from our sins. </vt:lpstr>
      <vt:lpstr>The Glorious Mysteries</vt:lpstr>
      <vt:lpstr>At the Resurrection Jesus rose from the dead. The woman and disciples were amazed.</vt:lpstr>
      <vt:lpstr>Jesus told the Apostles He had to go back to His Father in heaven. He rose up into a cloud and disappeared from sight.</vt:lpstr>
      <vt:lpstr>At Pentecost the Holy Spirit came upon Mary and the disciples like a wind and in the form of tongues of fire. It was just like Jesus said; “I will never leave you alone. I will send you an Advocate, a helper.”</vt:lpstr>
      <vt:lpstr>When Mary’s life on Earth was at an end she was taken up, body and soul, into heaven to be with her Son, Jesus.</vt:lpstr>
      <vt:lpstr>Mary was crowned the Queen of Heaven. She  is also our Mother.</vt:lpstr>
      <vt:lpstr>The End</vt:lpstr>
    </vt:vector>
  </TitlesOfParts>
  <Company>St Patrick's School Te Awamutu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Raewyn Jackman</dc:creator>
  <cp:lastModifiedBy>Raewyn Jackman</cp:lastModifiedBy>
  <cp:revision>14</cp:revision>
  <dcterms:created xsi:type="dcterms:W3CDTF">2013-10-09T22:47:39Z</dcterms:created>
  <dcterms:modified xsi:type="dcterms:W3CDTF">2013-10-12T06:03:26Z</dcterms:modified>
</cp:coreProperties>
</file>