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2" r:id="rId2"/>
    <p:sldId id="284" r:id="rId3"/>
    <p:sldId id="285" r:id="rId4"/>
    <p:sldId id="286" r:id="rId5"/>
    <p:sldId id="287" r:id="rId6"/>
    <p:sldId id="288" r:id="rId7"/>
    <p:sldId id="306" r:id="rId8"/>
    <p:sldId id="289" r:id="rId9"/>
    <p:sldId id="290" r:id="rId10"/>
    <p:sldId id="291" r:id="rId11"/>
    <p:sldId id="292" r:id="rId12"/>
    <p:sldId id="314" r:id="rId13"/>
    <p:sldId id="312" r:id="rId14"/>
    <p:sldId id="313" r:id="rId15"/>
    <p:sldId id="279" r:id="rId1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66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119" autoAdjust="0"/>
  </p:normalViewPr>
  <p:slideViewPr>
    <p:cSldViewPr>
      <p:cViewPr varScale="1">
        <p:scale>
          <a:sx n="49" d="100"/>
          <a:sy n="49" d="100"/>
        </p:scale>
        <p:origin x="-129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18DD5-9DED-45CB-AAB8-D3453591BC00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370A1-41E0-455C-AD89-91A1B0CFF4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67676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B1C15-6C8C-4F72-A12C-82BC78330A48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D4717-200D-4D5D-BC2C-6F1485FD619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29905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err="1" smtClean="0"/>
              <a:t>Sts</a:t>
            </a:r>
            <a:r>
              <a:rPr lang="en-NZ" dirty="0" smtClean="0"/>
              <a:t> Patrick, Joseph, Mary of the Cross MacKillop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D4717-200D-4D5D-BC2C-6F1485FD619C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62118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Sometimes a Liturgy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D4717-200D-4D5D-BC2C-6F1485FD619C}" type="slidenum">
              <a:rPr lang="en-NZ" smtClean="0"/>
              <a:t>11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53373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61429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3675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23381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41214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8010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97133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3583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37723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02239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45386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6500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9810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6.gif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76663"/>
          </a:xfrm>
        </p:spPr>
        <p:txBody>
          <a:bodyPr/>
          <a:lstStyle/>
          <a:p>
            <a:r>
              <a:rPr lang="en-NZ" b="1" dirty="0" smtClean="0">
                <a:latin typeface="Comic Sans MS" pitchFamily="66" charset="0"/>
              </a:rPr>
              <a:t>St Patrick’s </a:t>
            </a:r>
            <a:br>
              <a:rPr lang="en-NZ" b="1" dirty="0" smtClean="0">
                <a:latin typeface="Comic Sans MS" pitchFamily="66" charset="0"/>
              </a:rPr>
            </a:br>
            <a:r>
              <a:rPr lang="en-NZ" b="1" dirty="0" smtClean="0">
                <a:latin typeface="Comic Sans MS" pitchFamily="66" charset="0"/>
              </a:rPr>
              <a:t>Religious Education </a:t>
            </a:r>
            <a:r>
              <a:rPr lang="en-NZ" b="1" dirty="0" smtClean="0">
                <a:latin typeface="Comic Sans MS" pitchFamily="66" charset="0"/>
              </a:rPr>
              <a:t>Curriculum Part 2</a:t>
            </a:r>
            <a:endParaRPr lang="en-NZ" b="1" dirty="0">
              <a:latin typeface="Comic Sans MS" pitchFamily="66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6633"/>
            <a:ext cx="2295067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 rotWithShape="1">
          <a:blip r:embed="rId3"/>
          <a:srcRect l="15807" t="13319" r="16805" b="51479"/>
          <a:stretch/>
        </p:blipFill>
        <p:spPr bwMode="auto">
          <a:xfrm>
            <a:off x="1182160" y="4581128"/>
            <a:ext cx="7058521" cy="21073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9380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4057370"/>
          </a:xfrm>
        </p:spPr>
        <p:txBody>
          <a:bodyPr>
            <a:normAutofit/>
          </a:bodyPr>
          <a:lstStyle/>
          <a:p>
            <a:r>
              <a:rPr lang="en-NZ" sz="3600" b="1" u="sng" dirty="0" smtClean="0">
                <a:latin typeface="Comic Sans MS" pitchFamily="66" charset="0"/>
              </a:rPr>
              <a:t>Myself and Others Module</a:t>
            </a:r>
            <a:r>
              <a:rPr lang="en-NZ" sz="2400" b="1" u="sng" dirty="0" smtClean="0">
                <a:latin typeface="Comic Sans MS" pitchFamily="66" charset="0"/>
              </a:rPr>
              <a:t/>
            </a:r>
            <a:br>
              <a:rPr lang="en-NZ" sz="2400" b="1" u="sng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Health and Wellbeing-Haora</a:t>
            </a:r>
            <a:r>
              <a:rPr lang="en-NZ" sz="3600" b="1" dirty="0">
                <a:latin typeface="Comic Sans MS" pitchFamily="66" charset="0"/>
              </a:rPr>
              <a:t> </a:t>
            </a:r>
            <a:r>
              <a:rPr lang="en-NZ" sz="3600" b="1" dirty="0" smtClean="0">
                <a:latin typeface="Comic Sans MS" pitchFamily="66" charset="0"/>
              </a:rPr>
              <a:t>places the Catholic perspective of life being sacred and precious in the NZ Health and Physical Education Curriculum.</a:t>
            </a: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2050" name="Picture 2" descr="http://img1.etsystatic.com/000/0/5712455/il_570xN.34575677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9" r="12380"/>
          <a:stretch/>
        </p:blipFill>
        <p:spPr bwMode="auto">
          <a:xfrm>
            <a:off x="952773" y="4462034"/>
            <a:ext cx="1743076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bethszimmerman.com/wp-content/uploads/2013/02/i-am-worthy-of-gods-lov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649" y="4462034"/>
            <a:ext cx="2950865" cy="2009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060432" cy="3528392"/>
          </a:xfrm>
        </p:spPr>
        <p:txBody>
          <a:bodyPr>
            <a:normAutofit fontScale="90000"/>
          </a:bodyPr>
          <a:lstStyle/>
          <a:p>
            <a:pPr algn="l"/>
            <a:r>
              <a:rPr lang="en-NZ" sz="3600" b="1" u="sng" dirty="0" smtClean="0">
                <a:latin typeface="Comic Sans MS" pitchFamily="66" charset="0"/>
              </a:rPr>
              <a:t>Masses and Liturgies</a:t>
            </a:r>
            <a:br>
              <a:rPr lang="en-NZ" sz="3600" b="1" u="sng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Opening and End of term Mass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One class Mass on a Friday/term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One Family Mass on a Sunday/term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Ash Wednesday and Feast Day Masses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Liturgies for Baptism</a:t>
            </a:r>
            <a:br>
              <a:rPr lang="en-NZ" sz="3600" b="1" dirty="0" smtClean="0">
                <a:latin typeface="Comic Sans MS" pitchFamily="66" charset="0"/>
              </a:rPr>
            </a:b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35108" t="13615" r="15973" b="52071"/>
          <a:stretch/>
        </p:blipFill>
        <p:spPr bwMode="auto">
          <a:xfrm>
            <a:off x="3131840" y="4953962"/>
            <a:ext cx="5540896" cy="18648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2" descr="P:\Pictures\2013-02-13 Feb 2013\Feb 2013 07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5"/>
          <a:stretch/>
        </p:blipFill>
        <p:spPr bwMode="auto">
          <a:xfrm>
            <a:off x="7668344" y="332656"/>
            <a:ext cx="1233623" cy="181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P:\Pictures\2012-11-05 Reconciliation 2012\2012-09-29 Sept 2012\Sept 2012 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038" y="3147535"/>
            <a:ext cx="2790117" cy="156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:\Pictures\2012-09-18 18 Sept 2012\18 Sept 2012 0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50" y="3254067"/>
            <a:ext cx="2655584" cy="149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P:\Pictures\School 2012\Shool 2012 09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0" t="14784" r="19130" b="12485"/>
          <a:stretch/>
        </p:blipFill>
        <p:spPr bwMode="auto">
          <a:xfrm rot="5400000">
            <a:off x="744642" y="5066970"/>
            <a:ext cx="1670929" cy="144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85" y="0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en-NZ" sz="3600" b="1" dirty="0" smtClean="0">
                <a:latin typeface="Comic Sans MS" pitchFamily="66" charset="0"/>
              </a:rPr>
              <a:t>Re-enactment of the Holy Week and Easter Story by the Whole School </a:t>
            </a: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4" name="Content Placeholder 3" descr="P:\Pictures\2013-04-04 Easter 2013\Easter 2013 00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7" t="15682" r="5964" b="17830"/>
          <a:stretch/>
        </p:blipFill>
        <p:spPr bwMode="auto">
          <a:xfrm>
            <a:off x="34499" y="1427992"/>
            <a:ext cx="3421837" cy="154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P:\Pictures\2013-04-04 Easter 2013\Easter 2013 0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9" b="15629"/>
          <a:stretch/>
        </p:blipFill>
        <p:spPr bwMode="auto">
          <a:xfrm>
            <a:off x="3018233" y="1412776"/>
            <a:ext cx="3603318" cy="156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P:\Pictures\2013-04-04 Easter 2013\Easter 2013 0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4" r="26336" b="14033"/>
          <a:stretch/>
        </p:blipFill>
        <p:spPr bwMode="auto">
          <a:xfrm>
            <a:off x="6621551" y="1412776"/>
            <a:ext cx="2169093" cy="198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P:\Pictures\2013-04-04 Easter 2013\Easter 2013 01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1" t="3137" r="29595" b="14103"/>
          <a:stretch/>
        </p:blipFill>
        <p:spPr bwMode="auto">
          <a:xfrm>
            <a:off x="3691842" y="5318958"/>
            <a:ext cx="1888270" cy="153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P:\Pictures\2013-04-04 Easter 2013\Easter 2013 0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0" t="11508" r="35141" b="11502"/>
          <a:stretch/>
        </p:blipFill>
        <p:spPr bwMode="auto">
          <a:xfrm>
            <a:off x="6621550" y="3323544"/>
            <a:ext cx="2169094" cy="2027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P:\Pictures\2013-04-04 Easter 2013\Easter 2013 02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19"/>
          <a:stretch/>
        </p:blipFill>
        <p:spPr bwMode="auto">
          <a:xfrm>
            <a:off x="5687379" y="5259576"/>
            <a:ext cx="3103265" cy="157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P:\Pictures\2013-04-04 Easter 2013\Easter 2013 02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90" y="5161023"/>
            <a:ext cx="3039666" cy="163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P:\Pictures\2013-04-04 Easter 2013\Easter 2013 03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4" r="32203"/>
          <a:stretch/>
        </p:blipFill>
        <p:spPr bwMode="auto">
          <a:xfrm>
            <a:off x="221185" y="3153080"/>
            <a:ext cx="1502562" cy="200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www.communication4all.co.uk/Screen%20Shot%20Images/Easter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152" y="3165834"/>
            <a:ext cx="2532489" cy="190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61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sz="3600" b="1" dirty="0" smtClean="0">
                <a:latin typeface="Comic Sans MS" pitchFamily="66" charset="0"/>
              </a:rPr>
              <a:t>Caritas, </a:t>
            </a:r>
            <a:r>
              <a:rPr lang="en-NZ" sz="3600" b="1" dirty="0" err="1" smtClean="0">
                <a:latin typeface="Comic Sans MS" pitchFamily="66" charset="0"/>
              </a:rPr>
              <a:t>Vinnies</a:t>
            </a:r>
            <a:r>
              <a:rPr lang="en-NZ" sz="3600" b="1" dirty="0" smtClean="0">
                <a:latin typeface="Comic Sans MS" pitchFamily="66" charset="0"/>
              </a:rPr>
              <a:t>, Missions, Wider Catholic Community</a:t>
            </a: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4" name="Picture 7" descr="P:\Pictures\2013-01-23 End 2012 Jan 2013\End 2012 Jan 2013 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4364182" cy="245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P:\Pictures\2013-01-23 End 2012 Jan 2013\End 2012 Jan 2013 0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024" y="3717032"/>
            <a:ext cx="5260395" cy="295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36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sz="3600" b="1" dirty="0" smtClean="0">
                <a:latin typeface="Comic Sans MS" pitchFamily="66" charset="0"/>
              </a:rPr>
              <a:t>Class Prayer Tables and Wall displays</a:t>
            </a: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4" name="Picture 4" descr="P:\Pictures\School 2012\RE Displa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9514"/>
            <a:ext cx="2306782" cy="1733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P:\Pictures\2013-01-23 End 2012 Jan 2013\End 2012 Jan 2013 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219" y="3424003"/>
            <a:ext cx="2181984" cy="1227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P:\Pictures\2012-10-18 18 Oct Ag Day\18 Oct Ag Day 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84341" y="3670922"/>
            <a:ext cx="2778828" cy="156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P:\Pictures\2012-10-18 18 Oct Ag Day\18 Oct Ag Day 00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9" r="16848" b="6053"/>
          <a:stretch/>
        </p:blipFill>
        <p:spPr bwMode="auto">
          <a:xfrm>
            <a:off x="3009161" y="1145321"/>
            <a:ext cx="2637491" cy="214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P:\Pictures\2012-10-16 16 Oct 2012\16 Oct 2012 00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6" t="10520" r="14337"/>
          <a:stretch/>
        </p:blipFill>
        <p:spPr bwMode="auto">
          <a:xfrm rot="5400000">
            <a:off x="6919483" y="5012694"/>
            <a:ext cx="1854959" cy="1509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P:\Pictures\2012-10-16 16 Oct 2012\16 Oct 2012 00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21"/>
          <a:stretch/>
        </p:blipFill>
        <p:spPr bwMode="auto">
          <a:xfrm>
            <a:off x="2435218" y="4985242"/>
            <a:ext cx="3921049" cy="171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P:\Pictures\2012-09-18 18 Sept 2012\18 Sept 2012 00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668" y="3497159"/>
            <a:ext cx="2387089" cy="134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P:\Pictures\2012-09-18 18 Sept 2012\18 Sept 2012 001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20446" r="11250" b="4942"/>
          <a:stretch/>
        </p:blipFill>
        <p:spPr bwMode="auto">
          <a:xfrm>
            <a:off x="6008773" y="1143014"/>
            <a:ext cx="2808312" cy="178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35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3528392"/>
          </a:xfrm>
        </p:spPr>
        <p:txBody>
          <a:bodyPr>
            <a:normAutofit fontScale="90000"/>
          </a:bodyPr>
          <a:lstStyle/>
          <a:p>
            <a:r>
              <a:rPr lang="en-NZ" b="1" dirty="0" smtClean="0">
                <a:latin typeface="Comic Sans MS" pitchFamily="66" charset="0"/>
              </a:rPr>
              <a:t>Thank you and God Bless</a:t>
            </a:r>
            <a:br>
              <a:rPr lang="en-NZ" b="1" dirty="0" smtClean="0">
                <a:latin typeface="Comic Sans MS" pitchFamily="66" charset="0"/>
              </a:rPr>
            </a:br>
            <a:r>
              <a:rPr lang="en-NZ" b="1" dirty="0" smtClean="0">
                <a:latin typeface="Comic Sans MS" pitchFamily="66" charset="0"/>
              </a:rPr>
              <a:t>Ma </a:t>
            </a:r>
            <a:r>
              <a:rPr lang="en-NZ" b="1" dirty="0" err="1" smtClean="0">
                <a:latin typeface="Comic Sans MS" pitchFamily="66" charset="0"/>
              </a:rPr>
              <a:t>te</a:t>
            </a:r>
            <a:r>
              <a:rPr lang="en-NZ" b="1" dirty="0" smtClean="0">
                <a:latin typeface="Comic Sans MS" pitchFamily="66" charset="0"/>
              </a:rPr>
              <a:t> </a:t>
            </a:r>
            <a:r>
              <a:rPr lang="en-NZ" b="1" dirty="0" err="1" smtClean="0">
                <a:latin typeface="Comic Sans MS" pitchFamily="66" charset="0"/>
              </a:rPr>
              <a:t>Atua</a:t>
            </a:r>
            <a:r>
              <a:rPr lang="en-NZ" b="1" dirty="0" smtClean="0">
                <a:latin typeface="Comic Sans MS" pitchFamily="66" charset="0"/>
              </a:rPr>
              <a:t> </a:t>
            </a:r>
            <a:r>
              <a:rPr lang="en-NZ" b="1" dirty="0" err="1" smtClean="0">
                <a:latin typeface="Comic Sans MS" pitchFamily="66" charset="0"/>
              </a:rPr>
              <a:t>koutou</a:t>
            </a:r>
            <a:r>
              <a:rPr lang="en-NZ" b="1" dirty="0" smtClean="0">
                <a:latin typeface="Comic Sans MS" pitchFamily="66" charset="0"/>
              </a:rPr>
              <a:t/>
            </a:r>
            <a:br>
              <a:rPr lang="en-NZ" b="1" dirty="0" smtClean="0">
                <a:latin typeface="Comic Sans MS" pitchFamily="66" charset="0"/>
              </a:rPr>
            </a:br>
            <a:r>
              <a:rPr lang="en-NZ" b="1" dirty="0" smtClean="0">
                <a:latin typeface="Comic Sans MS" pitchFamily="66" charset="0"/>
              </a:rPr>
              <a:t>e </a:t>
            </a:r>
            <a:r>
              <a:rPr lang="en-NZ" b="1" dirty="0" err="1" smtClean="0">
                <a:latin typeface="Comic Sans MS" pitchFamily="66" charset="0"/>
              </a:rPr>
              <a:t>manaaki</a:t>
            </a:r>
            <a:r>
              <a:rPr lang="en-NZ" b="1" dirty="0" smtClean="0">
                <a:latin typeface="Comic Sans MS" pitchFamily="66" charset="0"/>
              </a:rPr>
              <a:t/>
            </a:r>
            <a:br>
              <a:rPr lang="en-NZ" b="1" dirty="0" smtClean="0">
                <a:latin typeface="Comic Sans MS" pitchFamily="66" charset="0"/>
              </a:rPr>
            </a:br>
            <a:r>
              <a:rPr lang="en-NZ" b="1" dirty="0" smtClean="0">
                <a:latin typeface="Comic Sans MS" pitchFamily="66" charset="0"/>
              </a:rPr>
              <a:t>e </a:t>
            </a:r>
            <a:r>
              <a:rPr lang="en-NZ" b="1" dirty="0" err="1" smtClean="0">
                <a:latin typeface="Comic Sans MS" pitchFamily="66" charset="0"/>
              </a:rPr>
              <a:t>te</a:t>
            </a:r>
            <a:r>
              <a:rPr lang="en-NZ" b="1" dirty="0" smtClean="0">
                <a:latin typeface="Comic Sans MS" pitchFamily="66" charset="0"/>
              </a:rPr>
              <a:t> </a:t>
            </a:r>
            <a:r>
              <a:rPr lang="en-NZ" b="1" dirty="0" err="1" smtClean="0">
                <a:latin typeface="Comic Sans MS" pitchFamily="66" charset="0"/>
              </a:rPr>
              <a:t>ake</a:t>
            </a:r>
            <a:r>
              <a:rPr lang="en-NZ" b="1" dirty="0" smtClean="0">
                <a:latin typeface="Comic Sans MS" pitchFamily="66" charset="0"/>
              </a:rPr>
              <a:t> </a:t>
            </a:r>
            <a:r>
              <a:rPr lang="en-NZ" b="1" dirty="0" err="1" smtClean="0">
                <a:latin typeface="Comic Sans MS" pitchFamily="66" charset="0"/>
              </a:rPr>
              <a:t>hoki</a:t>
            </a:r>
            <a:r>
              <a:rPr lang="en-NZ" b="1" dirty="0" smtClean="0">
                <a:latin typeface="Comic Sans MS" pitchFamily="66" charset="0"/>
              </a:rPr>
              <a:t>.</a:t>
            </a:r>
            <a:br>
              <a:rPr lang="en-NZ" b="1" dirty="0" smtClean="0">
                <a:latin typeface="Comic Sans MS" pitchFamily="66" charset="0"/>
              </a:rPr>
            </a:br>
            <a:r>
              <a:rPr lang="en-NZ" b="1" dirty="0">
                <a:latin typeface="Comic Sans MS" pitchFamily="66" charset="0"/>
              </a:rPr>
              <a:t/>
            </a:r>
            <a:br>
              <a:rPr lang="en-NZ" b="1" dirty="0">
                <a:latin typeface="Comic Sans MS" pitchFamily="66" charset="0"/>
              </a:rPr>
            </a:br>
            <a:endParaRPr lang="en-NZ" b="1" dirty="0">
              <a:latin typeface="Comic Sans MS" pitchFamily="66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45024"/>
            <a:ext cx="2861945" cy="25139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646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76663"/>
          </a:xfrm>
        </p:spPr>
        <p:txBody>
          <a:bodyPr>
            <a:normAutofit/>
          </a:bodyPr>
          <a:lstStyle/>
          <a:p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      Holy Spirit Strand</a:t>
            </a: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11" t="16477" r="28941" b="29563"/>
          <a:stretch/>
        </p:blipFill>
        <p:spPr bwMode="auto">
          <a:xfrm>
            <a:off x="1259632" y="116632"/>
            <a:ext cx="652416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P:\Pictures\Gifts of the Holy Spiri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69160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76663"/>
          </a:xfrm>
        </p:spPr>
        <p:txBody>
          <a:bodyPr>
            <a:normAutofit/>
          </a:bodyPr>
          <a:lstStyle/>
          <a:p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God Strand</a:t>
            </a: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5" t="9280" r="16782" b="57341"/>
          <a:stretch/>
        </p:blipFill>
        <p:spPr bwMode="auto">
          <a:xfrm>
            <a:off x="1619672" y="87486"/>
            <a:ext cx="587956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76663"/>
          </a:xfrm>
        </p:spPr>
        <p:txBody>
          <a:bodyPr>
            <a:normAutofit/>
          </a:bodyPr>
          <a:lstStyle/>
          <a:p>
            <a:r>
              <a:rPr lang="en-NZ" sz="3600" dirty="0" smtClean="0">
                <a:latin typeface="Comic Sans MS" pitchFamily="66" charset="0"/>
              </a:rPr>
              <a:t/>
            </a:r>
            <a:br>
              <a:rPr lang="en-NZ" sz="3600" dirty="0" smtClean="0">
                <a:latin typeface="Comic Sans MS" pitchFamily="66" charset="0"/>
              </a:rPr>
            </a:br>
            <a:r>
              <a:rPr lang="en-NZ" sz="3600" dirty="0">
                <a:latin typeface="Comic Sans MS" pitchFamily="66" charset="0"/>
              </a:rPr>
              <a:t/>
            </a:r>
            <a:br>
              <a:rPr lang="en-NZ" sz="3600" dirty="0">
                <a:latin typeface="Comic Sans MS" pitchFamily="66" charset="0"/>
              </a:rPr>
            </a:br>
            <a:r>
              <a:rPr lang="en-NZ" sz="3600" dirty="0" smtClean="0">
                <a:latin typeface="Comic Sans MS" pitchFamily="66" charset="0"/>
              </a:rPr>
              <a:t/>
            </a:r>
            <a:br>
              <a:rPr lang="en-NZ" sz="3600" dirty="0" smtClean="0">
                <a:latin typeface="Comic Sans MS" pitchFamily="66" charset="0"/>
              </a:rPr>
            </a:br>
            <a:r>
              <a:rPr lang="en-NZ" sz="3600" dirty="0">
                <a:latin typeface="Comic Sans MS" pitchFamily="66" charset="0"/>
              </a:rPr>
              <a:t/>
            </a:r>
            <a:br>
              <a:rPr lang="en-NZ" sz="3600" dirty="0">
                <a:latin typeface="Comic Sans MS" pitchFamily="66" charset="0"/>
              </a:rPr>
            </a:br>
            <a:r>
              <a:rPr lang="en-NZ" sz="3600" dirty="0" smtClean="0">
                <a:latin typeface="Comic Sans MS" pitchFamily="66" charset="0"/>
              </a:rPr>
              <a:t/>
            </a:r>
            <a:br>
              <a:rPr lang="en-NZ" sz="3600" dirty="0" smtClean="0">
                <a:latin typeface="Comic Sans MS" pitchFamily="66" charset="0"/>
              </a:rPr>
            </a:br>
            <a:r>
              <a:rPr lang="en-NZ" sz="3600" dirty="0">
                <a:latin typeface="Comic Sans MS" pitchFamily="66" charset="0"/>
              </a:rPr>
              <a:t/>
            </a:r>
            <a:br>
              <a:rPr lang="en-NZ" sz="3600" dirty="0">
                <a:latin typeface="Comic Sans MS" pitchFamily="66" charset="0"/>
              </a:rPr>
            </a:br>
            <a:r>
              <a:rPr lang="en-NZ" sz="3600" dirty="0" smtClean="0">
                <a:latin typeface="Comic Sans MS" pitchFamily="66" charset="0"/>
              </a:rPr>
              <a:t/>
            </a:r>
            <a:br>
              <a:rPr lang="en-NZ" sz="3600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Church Strand</a:t>
            </a: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9" t="11089" r="17820" b="14648"/>
          <a:stretch/>
        </p:blipFill>
        <p:spPr bwMode="auto">
          <a:xfrm>
            <a:off x="1043608" y="404664"/>
            <a:ext cx="702009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76663"/>
          </a:xfrm>
        </p:spPr>
        <p:txBody>
          <a:bodyPr>
            <a:normAutofit/>
          </a:bodyPr>
          <a:lstStyle/>
          <a:p>
            <a:r>
              <a:rPr lang="en-NZ" sz="3600" b="1" dirty="0" smtClean="0">
                <a:latin typeface="Comic Sans MS" pitchFamily="66" charset="0"/>
              </a:rPr>
              <a:t>Sacrament Strand</a:t>
            </a: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1" t="12103" r="17005" b="21970"/>
          <a:stretch/>
        </p:blipFill>
        <p:spPr bwMode="auto">
          <a:xfrm>
            <a:off x="3707904" y="3818160"/>
            <a:ext cx="4714461" cy="2632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9" t="10484" r="17933" b="18164"/>
          <a:stretch/>
        </p:blipFill>
        <p:spPr bwMode="auto">
          <a:xfrm>
            <a:off x="611560" y="260648"/>
            <a:ext cx="4468830" cy="277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76663"/>
          </a:xfrm>
        </p:spPr>
        <p:txBody>
          <a:bodyPr>
            <a:normAutofit/>
          </a:bodyPr>
          <a:lstStyle/>
          <a:p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Communion of Saints Strand</a:t>
            </a: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9" t="8669" r="18500" b="15039"/>
          <a:stretch/>
        </p:blipFill>
        <p:spPr bwMode="auto">
          <a:xfrm>
            <a:off x="1259632" y="404664"/>
            <a:ext cx="6725519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/>
          </a:bodyPr>
          <a:lstStyle/>
          <a:p>
            <a:r>
              <a:rPr lang="en-NZ" sz="4000" b="1" dirty="0" smtClean="0">
                <a:latin typeface="Comic Sans MS" pitchFamily="66" charset="0"/>
              </a:rPr>
              <a:t>An example from </a:t>
            </a:r>
            <a:br>
              <a:rPr lang="en-NZ" sz="4000" b="1" dirty="0" smtClean="0">
                <a:latin typeface="Comic Sans MS" pitchFamily="66" charset="0"/>
              </a:rPr>
            </a:br>
            <a:r>
              <a:rPr lang="en-NZ" sz="4000" b="1" dirty="0" smtClean="0">
                <a:latin typeface="Comic Sans MS" pitchFamily="66" charset="0"/>
              </a:rPr>
              <a:t>Year 8 Communion of Saints, </a:t>
            </a:r>
            <a:br>
              <a:rPr lang="en-NZ" sz="4000" b="1" dirty="0" smtClean="0">
                <a:latin typeface="Comic Sans MS" pitchFamily="66" charset="0"/>
              </a:rPr>
            </a:br>
            <a:r>
              <a:rPr lang="en-NZ" sz="4000" b="1" dirty="0" smtClean="0">
                <a:latin typeface="Comic Sans MS" pitchFamily="66" charset="0"/>
              </a:rPr>
              <a:t>Year 8. </a:t>
            </a:r>
            <a:r>
              <a:rPr lang="en-NZ" dirty="0" smtClean="0"/>
              <a:t/>
            </a:r>
            <a:br>
              <a:rPr lang="en-NZ" dirty="0" smtClean="0"/>
            </a:br>
            <a:endParaRPr lang="en-N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9" t="9171" r="17856" b="10486"/>
          <a:stretch/>
        </p:blipFill>
        <p:spPr bwMode="auto">
          <a:xfrm>
            <a:off x="1475656" y="2348880"/>
            <a:ext cx="6211334" cy="4318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49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5589240"/>
          </a:xfrm>
        </p:spPr>
        <p:txBody>
          <a:bodyPr>
            <a:normAutofit/>
          </a:bodyPr>
          <a:lstStyle/>
          <a:p>
            <a:r>
              <a:rPr lang="en-NZ" sz="3600" b="1" u="sng" dirty="0" smtClean="0">
                <a:latin typeface="Comic Sans MS" pitchFamily="66" charset="0"/>
              </a:rPr>
              <a:t>Prayer Module</a:t>
            </a:r>
            <a:br>
              <a:rPr lang="en-NZ" sz="3600" b="1" u="sng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  <a:sym typeface="Wingdings 2"/>
              </a:rPr>
              <a:t></a:t>
            </a:r>
            <a:r>
              <a:rPr lang="en-NZ" sz="3600" b="1" dirty="0" smtClean="0">
                <a:latin typeface="Comic Sans MS" pitchFamily="66" charset="0"/>
              </a:rPr>
              <a:t> How to, when to and where to pray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  <a:sym typeface="Wingdings 2"/>
              </a:rPr>
              <a:t> </a:t>
            </a:r>
            <a:r>
              <a:rPr lang="en-NZ" sz="3600" b="1" dirty="0" smtClean="0">
                <a:latin typeface="Comic Sans MS" pitchFamily="66" charset="0"/>
              </a:rPr>
              <a:t>Traditional and Devotional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  <a:sym typeface="Wingdings 2"/>
              </a:rPr>
              <a:t></a:t>
            </a:r>
            <a:r>
              <a:rPr lang="en-NZ" sz="3600" b="1" dirty="0" smtClean="0">
                <a:latin typeface="Comic Sans MS" pitchFamily="66" charset="0"/>
              </a:rPr>
              <a:t> Imaginative Prayer</a:t>
            </a:r>
            <a:br>
              <a:rPr lang="en-NZ" sz="3600" b="1" dirty="0" smtClean="0">
                <a:latin typeface="Comic Sans MS" pitchFamily="66" charset="0"/>
              </a:rPr>
            </a:b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60648"/>
            <a:ext cx="1033298" cy="1239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54"/>
          <a:stretch/>
        </p:blipFill>
        <p:spPr bwMode="auto">
          <a:xfrm>
            <a:off x="251520" y="3796214"/>
            <a:ext cx="1713710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/>
          <p:nvPr/>
        </p:nvPicPr>
        <p:blipFill rotWithShape="1">
          <a:blip r:embed="rId4"/>
          <a:srcRect l="17637" t="16279" r="16307" b="52071"/>
          <a:stretch/>
        </p:blipFill>
        <p:spPr bwMode="auto">
          <a:xfrm>
            <a:off x="2798424" y="4990281"/>
            <a:ext cx="6191250" cy="16675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79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76663"/>
          </a:xfrm>
        </p:spPr>
        <p:txBody>
          <a:bodyPr>
            <a:normAutofit fontScale="90000"/>
          </a:bodyPr>
          <a:lstStyle/>
          <a:p>
            <a:r>
              <a:rPr lang="en-NZ" sz="3600" b="1" u="sng" dirty="0" smtClean="0">
                <a:latin typeface="Comic Sans MS" pitchFamily="66" charset="0"/>
              </a:rPr>
              <a:t>Liturgical Year Module</a:t>
            </a:r>
            <a:br>
              <a:rPr lang="en-NZ" sz="3600" b="1" u="sng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Advent and Christmas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Lent, Holy </a:t>
            </a:r>
            <a:r>
              <a:rPr lang="en-NZ" sz="3600" b="1" dirty="0">
                <a:latin typeface="Comic Sans MS" pitchFamily="66" charset="0"/>
              </a:rPr>
              <a:t>W</a:t>
            </a:r>
            <a:r>
              <a:rPr lang="en-NZ" sz="3600" b="1" dirty="0" smtClean="0">
                <a:latin typeface="Comic Sans MS" pitchFamily="66" charset="0"/>
              </a:rPr>
              <a:t>eek and Easter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Ascension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Pentecost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Assumption of Mary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St Mary of the Cross </a:t>
            </a:r>
            <a:r>
              <a:rPr lang="en-NZ" sz="3600" b="1" dirty="0" err="1" smtClean="0">
                <a:latin typeface="Comic Sans MS" pitchFamily="66" charset="0"/>
              </a:rPr>
              <a:t>MacKillop</a:t>
            </a: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All Saints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All Souls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Others</a:t>
            </a: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886320"/>
            <a:ext cx="1296144" cy="133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16" y="2708920"/>
            <a:ext cx="1525538" cy="118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58057"/>
            <a:ext cx="1091218" cy="160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 descr="http://www.loretonh.nsw.edu.au/uploads/images/Newsletter/2013-08-09/MaryMackillo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03" y="4947330"/>
            <a:ext cx="941045" cy="125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:\Pictures\4th Advent Candle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85" y="1019655"/>
            <a:ext cx="1074765" cy="118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morethings.com/god_and_country/jesus/jesus-christ-ressurected-31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994" y="2708920"/>
            <a:ext cx="1966764" cy="147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P:\Pictures\pentecost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895" y="4937105"/>
            <a:ext cx="2626742" cy="126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66</Words>
  <Application>Microsoft Office PowerPoint</Application>
  <PresentationFormat>On-screen Show (4:3)</PresentationFormat>
  <Paragraphs>19</Paragraphs>
  <Slides>15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St Patrick’s  Religious Education Curriculum Part 2</vt:lpstr>
      <vt:lpstr>             Holy Spirit Strand</vt:lpstr>
      <vt:lpstr>       God Strand</vt:lpstr>
      <vt:lpstr>       Church Strand</vt:lpstr>
      <vt:lpstr>Sacrament Strand</vt:lpstr>
      <vt:lpstr>       Communion of Saints Strand</vt:lpstr>
      <vt:lpstr>An example from  Year 8 Communion of Saints,  Year 8.  </vt:lpstr>
      <vt:lpstr>Prayer Module   How to, when to and where to pray   Traditional and Devotional   Imaginative Prayer </vt:lpstr>
      <vt:lpstr>Liturgical Year Module  Advent and Christmas Lent, Holy Week and Easter Ascension Pentecost Assumption of Mary St Mary of the Cross MacKillop All Saints All Souls Others</vt:lpstr>
      <vt:lpstr>Myself and Others Module  Health and Wellbeing-Haora places the Catholic perspective of life being sacred and precious in the NZ Health and Physical Education Curriculum.</vt:lpstr>
      <vt:lpstr>Masses and Liturgies Opening and End of term Mass One class Mass on a Friday/term One Family Mass on a Sunday/term Ash Wednesday and Feast Day Masses Liturgies for Baptism </vt:lpstr>
      <vt:lpstr>Re-enactment of the Holy Week and Easter Story by the Whole School </vt:lpstr>
      <vt:lpstr>Caritas, Vinnies, Missions, Wider Catholic Community</vt:lpstr>
      <vt:lpstr>Class Prayer Tables and Wall displays</vt:lpstr>
      <vt:lpstr>Thank you and God Bless Ma te Atua koutou e manaaki e te ake hoki.  </vt:lpstr>
    </vt:vector>
  </TitlesOfParts>
  <Company>St Patrick's School Te Awamutu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Raewyn Jackman</dc:creator>
  <cp:lastModifiedBy>Raewyn Jackman</cp:lastModifiedBy>
  <cp:revision>61</cp:revision>
  <cp:lastPrinted>2015-08-26T00:33:07Z</cp:lastPrinted>
  <dcterms:created xsi:type="dcterms:W3CDTF">2013-10-23T09:07:13Z</dcterms:created>
  <dcterms:modified xsi:type="dcterms:W3CDTF">2015-10-11T04:16:53Z</dcterms:modified>
</cp:coreProperties>
</file>